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786A"/>
    <a:srgbClr val="A5BE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4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4189-0245-4171-B0C9-6F0E187459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F053E4-844B-4403-A779-B77F0D7EA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890F2-7234-48FC-A494-F5BCB1D05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739A-5989-4A04-93ED-728C229B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AEC50-7B5F-4A38-8F87-290746700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0455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EEDE-13AB-48FB-86F5-008B9B10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9BFE9-06BF-4976-8841-352B163064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C838E-B529-4E5E-81A5-52DC91B70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2A9E1-3644-4191-9D59-BF57C5E1C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2807B-EDA3-4807-A2FF-F2776A4B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5456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ECEA9-3912-46C4-AEB9-B8B4CB9EDC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FA3F1-3598-47FF-996D-8473CAFD6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1BF0E-C875-4C9E-99B6-CA8C3351D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A316B-4CAD-4EB9-8C4D-4FCD56D2B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658A8-3D96-482E-9909-BCF332E1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2737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10E4-C332-415C-B719-01E6DEA60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E4BAC-B265-4AD1-BA82-359AECCE4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FF006-369C-4178-B7F6-37D35CD1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989DE-B0EE-48A8-86BB-24488FC4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EB7A5-301C-4BCA-9E55-91F00246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47199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D1504-48CB-493E-8CF8-3E87027AB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6F2BA-78F1-43FF-A776-AB639D4FF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CA75C-F922-487D-8B15-F3A198425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8B6C1-3B20-40D6-8E19-39FD7CD33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4DFDC-9CE4-4D3C-A65E-EF3B90E4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9428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59895-DFD3-4C1E-A7BE-CAC3E65C1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759E3-337B-43BC-A0FB-AB84CD736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BE3F8-3B86-4C69-89C2-26A790515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8F629-9989-43FB-AE6A-2736E66BA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18F61-7928-4120-B700-4B5A704B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6F353-8C9D-4684-B690-0ABCC9746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3395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4211D-20A9-4ADF-A024-690E8606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6A4EC-A88C-4475-B334-7CB518BF5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AE88C-F78F-4866-8097-53715953A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6418E-5350-4670-998D-570B10D3E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C9F07-69B5-4D08-8C66-FE946F4087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D3D02B-DC4F-4D6E-8933-7709C12C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C95C8-C0F2-440B-81E1-51E1B2CED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126E7-FF09-473A-B6D8-95034393D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0808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0263-AAE5-4DE5-B4C4-F0E963E15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54301-34B4-46BA-AC88-59E5374B5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04721-730C-48CD-92C9-9A5CE356F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A83C3-11E3-4228-9703-00DA1390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32022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765D6B-05F9-4F83-9424-A837A4628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C3E20-C2B0-4DD3-927F-5A6115FD7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0FB01-5A60-4DA9-9A22-5E69FB729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29407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D958A-DF7F-4B51-B49F-4109B4C25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6BA29-98F9-4524-B7C7-596EB238C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5540-E01A-4092-BF28-EE828A97A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6A9A2-BD64-440E-BF80-5A8568757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60D11-92A9-4E55-93FA-24CAC20B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01C40-5C23-4D61-BF4A-C1947D4D6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26047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1BDD-DF7F-4E30-A72A-7AEB028DF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084FDD-A234-416B-89EE-DB2B0B1EF1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98FD2-F4C4-4B2E-9CD2-B948B793E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25CCA-BC89-4A10-BD86-CF0B10D56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045EB-413A-4F10-82F0-A99571CEE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B90B5-572D-4D3C-B2E2-4684C0996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8422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CEBC53-389C-4C5E-B3F7-DB5E3F8D5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34AC4-135E-49AD-A0D5-3332CF7C4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94072-8438-47E7-A038-030F1ABD7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1238B-80E1-4CF1-9F11-3B668D36414E}" type="datetimeFigureOut">
              <a:rPr lang="en-MY" smtClean="0"/>
              <a:t>11/6/2021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28DA6-5FC7-4EC7-BABF-9F77537E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7255B-62F5-49E0-9744-CD1C1B649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B4F25-854E-4D97-A51C-DF220CB0E6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3387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etflix Logo Png - Free Transparent PNG Logos">
            <a:extLst>
              <a:ext uri="{FF2B5EF4-FFF2-40B4-BE49-F238E27FC236}">
                <a16:creationId xmlns:a16="http://schemas.microsoft.com/office/drawing/2014/main" id="{0BE6BC3B-C6CB-4635-8F85-1FF6203FC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08" y="395430"/>
            <a:ext cx="680297" cy="68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4B8E209-54DF-4FAF-99D6-1C8A8F9E3A82}"/>
              </a:ext>
            </a:extLst>
          </p:cNvPr>
          <p:cNvSpPr/>
          <p:nvPr/>
        </p:nvSpPr>
        <p:spPr>
          <a:xfrm>
            <a:off x="0" y="6314303"/>
            <a:ext cx="12192000" cy="543697"/>
          </a:xfrm>
          <a:prstGeom prst="rect">
            <a:avLst/>
          </a:prstGeom>
          <a:solidFill>
            <a:schemeClr val="accent3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BD45B6-B34F-4E3E-9CB1-B4583AB15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96" y="395430"/>
            <a:ext cx="640011" cy="64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92BE2104-C44D-4ED8-9CB4-ED4E553B54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4" t="-2158" r="50000" b="73395"/>
          <a:stretch/>
        </p:blipFill>
        <p:spPr bwMode="auto">
          <a:xfrm>
            <a:off x="552425" y="1742303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C7FADEE6-6D35-4A2D-BF86-4557956BF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5619" r="50295" b="35619"/>
          <a:stretch/>
        </p:blipFill>
        <p:spPr bwMode="auto">
          <a:xfrm>
            <a:off x="2311637" y="1757424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D4BE6B63-642A-470A-AD18-33A7316700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6" r="-1832" b="71237"/>
          <a:stretch/>
        </p:blipFill>
        <p:spPr bwMode="auto">
          <a:xfrm>
            <a:off x="552425" y="3018475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AA484FAE-6809-41A1-924A-F54FBF9D4D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19" r="76234" b="36018"/>
          <a:stretch/>
        </p:blipFill>
        <p:spPr bwMode="auto">
          <a:xfrm>
            <a:off x="2311637" y="3033596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2C6208D5-2DD0-4E6B-AE42-B5CCBEBEED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234" b="71237"/>
          <a:stretch/>
        </p:blipFill>
        <p:spPr bwMode="auto">
          <a:xfrm>
            <a:off x="552425" y="4294647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Web Design with Google Sites: Free Google Apps Icon Pack | Google apps, Google  icons, Google drive logo">
            <a:extLst>
              <a:ext uri="{FF2B5EF4-FFF2-40B4-BE49-F238E27FC236}">
                <a16:creationId xmlns:a16="http://schemas.microsoft.com/office/drawing/2014/main" id="{66239525-5DCC-4912-B8A3-DE96116116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4" t="35619" r="-2880" b="35619"/>
          <a:stretch/>
        </p:blipFill>
        <p:spPr bwMode="auto">
          <a:xfrm>
            <a:off x="2311637" y="4309768"/>
            <a:ext cx="684128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751080-6D87-4DFB-ADCA-CE4F5B0C8E07}"/>
              </a:ext>
            </a:extLst>
          </p:cNvPr>
          <p:cNvSpPr txBox="1"/>
          <p:nvPr/>
        </p:nvSpPr>
        <p:spPr>
          <a:xfrm>
            <a:off x="321904" y="1088412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Netflix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872157-DC2E-4D67-947E-AC10075716D7}"/>
              </a:ext>
            </a:extLst>
          </p:cNvPr>
          <p:cNvSpPr txBox="1"/>
          <p:nvPr/>
        </p:nvSpPr>
        <p:spPr>
          <a:xfrm>
            <a:off x="251937" y="2322197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Email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AED776-A3C6-438A-BDDD-E0F53C5C8176}"/>
              </a:ext>
            </a:extLst>
          </p:cNvPr>
          <p:cNvSpPr txBox="1"/>
          <p:nvPr/>
        </p:nvSpPr>
        <p:spPr>
          <a:xfrm>
            <a:off x="234369" y="3577293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People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533003-61C4-4353-8EB5-BCEC60C1042C}"/>
              </a:ext>
            </a:extLst>
          </p:cNvPr>
          <p:cNvSpPr txBox="1"/>
          <p:nvPr/>
        </p:nvSpPr>
        <p:spPr>
          <a:xfrm>
            <a:off x="234368" y="4817034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Google Drive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05AB8B-2A9C-4E35-AAF3-A17D3E7FCCDA}"/>
              </a:ext>
            </a:extLst>
          </p:cNvPr>
          <p:cNvSpPr txBox="1"/>
          <p:nvPr/>
        </p:nvSpPr>
        <p:spPr>
          <a:xfrm>
            <a:off x="2011151" y="1088412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Google Meet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1A88B-4F71-4435-BCCD-2AEBAC09A424}"/>
              </a:ext>
            </a:extLst>
          </p:cNvPr>
          <p:cNvSpPr txBox="1"/>
          <p:nvPr/>
        </p:nvSpPr>
        <p:spPr>
          <a:xfrm>
            <a:off x="2011150" y="2323868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News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7150D2-7B91-4586-B787-2C2E35208B26}"/>
              </a:ext>
            </a:extLst>
          </p:cNvPr>
          <p:cNvSpPr txBox="1"/>
          <p:nvPr/>
        </p:nvSpPr>
        <p:spPr>
          <a:xfrm>
            <a:off x="1993582" y="3578964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Movie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553289-AB0D-4740-BD26-A85BB25127B0}"/>
              </a:ext>
            </a:extLst>
          </p:cNvPr>
          <p:cNvSpPr txBox="1"/>
          <p:nvPr/>
        </p:nvSpPr>
        <p:spPr>
          <a:xfrm>
            <a:off x="1993581" y="4818705"/>
            <a:ext cx="128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latin typeface="KG Primary Penmanship" panose="02000506000000020003" pitchFamily="2" charset="0"/>
              </a:rPr>
              <a:t>Chrome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02C6729-3531-4043-BFDE-1FC083D2EA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099" y="6031745"/>
            <a:ext cx="342427" cy="56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06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8.33333E-7 -3.33333E-6 L -0.57539 -0.762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776" y="-381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E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31698C-2E30-4637-9829-877565A80D22}"/>
              </a:ext>
            </a:extLst>
          </p:cNvPr>
          <p:cNvGrpSpPr/>
          <p:nvPr/>
        </p:nvGrpSpPr>
        <p:grpSpPr>
          <a:xfrm>
            <a:off x="146222" y="74140"/>
            <a:ext cx="11899555" cy="6709719"/>
            <a:chOff x="673894" y="485775"/>
            <a:chExt cx="10844212" cy="5715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FF89F80-402C-4C6F-BC62-8B8B588CA626}"/>
                </a:ext>
              </a:extLst>
            </p:cNvPr>
            <p:cNvSpPr/>
            <p:nvPr/>
          </p:nvSpPr>
          <p:spPr>
            <a:xfrm>
              <a:off x="673894" y="485775"/>
              <a:ext cx="10844212" cy="5715000"/>
            </a:xfrm>
            <a:prstGeom prst="roundRect">
              <a:avLst>
                <a:gd name="adj" fmla="val 48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2C4D80-51B0-43CE-933B-11782A63FD67}"/>
                </a:ext>
              </a:extLst>
            </p:cNvPr>
            <p:cNvSpPr/>
            <p:nvPr/>
          </p:nvSpPr>
          <p:spPr>
            <a:xfrm>
              <a:off x="673894" y="1310654"/>
              <a:ext cx="10844212" cy="46071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E7A8A6-DD89-42B4-8AFA-1C190AE261C5}"/>
                </a:ext>
              </a:extLst>
            </p:cNvPr>
            <p:cNvSpPr/>
            <p:nvPr/>
          </p:nvSpPr>
          <p:spPr>
            <a:xfrm>
              <a:off x="673894" y="907096"/>
              <a:ext cx="10844212" cy="4186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51F6AA9-EF26-4AF8-8924-7BFF255380BB}"/>
                </a:ext>
              </a:extLst>
            </p:cNvPr>
            <p:cNvSpPr/>
            <p:nvPr/>
          </p:nvSpPr>
          <p:spPr>
            <a:xfrm>
              <a:off x="2013944" y="555550"/>
              <a:ext cx="2114550" cy="371474"/>
            </a:xfrm>
            <a:prstGeom prst="trapezoi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D551B7A-F6AF-40E3-8EB7-5E07C83CC007}"/>
                </a:ext>
              </a:extLst>
            </p:cNvPr>
            <p:cNvSpPr/>
            <p:nvPr/>
          </p:nvSpPr>
          <p:spPr>
            <a:xfrm>
              <a:off x="1906192" y="967594"/>
              <a:ext cx="6686550" cy="29757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5B9A7EF-4318-40AE-BC5F-C34924234724}"/>
                </a:ext>
              </a:extLst>
            </p:cNvPr>
            <p:cNvSpPr/>
            <p:nvPr/>
          </p:nvSpPr>
          <p:spPr>
            <a:xfrm>
              <a:off x="9472910" y="964405"/>
              <a:ext cx="1876424" cy="292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Heart 8">
              <a:extLst>
                <a:ext uri="{FF2B5EF4-FFF2-40B4-BE49-F238E27FC236}">
                  <a16:creationId xmlns:a16="http://schemas.microsoft.com/office/drawing/2014/main" id="{066CA28D-77DF-45B3-B07C-6473F5625A5A}"/>
                </a:ext>
              </a:extLst>
            </p:cNvPr>
            <p:cNvSpPr/>
            <p:nvPr/>
          </p:nvSpPr>
          <p:spPr>
            <a:xfrm>
              <a:off x="11001219" y="1012494"/>
              <a:ext cx="229061" cy="231621"/>
            </a:xfrm>
            <a:prstGeom prst="hear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C4663F-924D-4BE7-91AE-098BC3B803CD}"/>
                </a:ext>
              </a:extLst>
            </p:cNvPr>
            <p:cNvSpPr txBox="1"/>
            <p:nvPr/>
          </p:nvSpPr>
          <p:spPr>
            <a:xfrm>
              <a:off x="2099602" y="914240"/>
              <a:ext cx="6057900" cy="393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 </a:t>
              </a:r>
              <a:r>
                <a:rPr kumimoji="0" lang="en-MY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</a:t>
              </a: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 Put Subject Here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DF6F73-F22A-4963-AE0F-BEEA9C072AB4}"/>
                </a:ext>
              </a:extLst>
            </p:cNvPr>
            <p:cNvSpPr/>
            <p:nvPr/>
          </p:nvSpPr>
          <p:spPr>
            <a:xfrm>
              <a:off x="935463" y="613404"/>
              <a:ext cx="224481" cy="2424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D0A64A2-7747-4B08-9DED-04AC5E0E15F6}"/>
                </a:ext>
              </a:extLst>
            </p:cNvPr>
            <p:cNvSpPr/>
            <p:nvPr/>
          </p:nvSpPr>
          <p:spPr>
            <a:xfrm>
              <a:off x="1306343" y="606260"/>
              <a:ext cx="224481" cy="242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983D0B4-38A2-4240-8720-FC6F76264774}"/>
                </a:ext>
              </a:extLst>
            </p:cNvPr>
            <p:cNvSpPr/>
            <p:nvPr/>
          </p:nvSpPr>
          <p:spPr>
            <a:xfrm>
              <a:off x="1677223" y="620547"/>
              <a:ext cx="224481" cy="2424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2AC7D2B-E39B-4B82-A262-3B8412D35F07}"/>
                </a:ext>
              </a:extLst>
            </p:cNvPr>
            <p:cNvGrpSpPr/>
            <p:nvPr/>
          </p:nvGrpSpPr>
          <p:grpSpPr>
            <a:xfrm>
              <a:off x="8248041" y="990546"/>
              <a:ext cx="236664" cy="228384"/>
              <a:chOff x="5763561" y="3772212"/>
              <a:chExt cx="309997" cy="42251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1803F50-B117-4438-A18C-78858DF11844}"/>
                  </a:ext>
                </a:extLst>
              </p:cNvPr>
              <p:cNvSpPr/>
              <p:nvPr/>
            </p:nvSpPr>
            <p:spPr>
              <a:xfrm>
                <a:off x="5763561" y="3772212"/>
                <a:ext cx="211357" cy="297783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MY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A3B15483-218E-4DCE-91E6-B1090CFC8C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3964" y="4010842"/>
                <a:ext cx="129594" cy="18388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E028123-7A29-4378-BCBA-79C3EB560FDA}"/>
                </a:ext>
              </a:extLst>
            </p:cNvPr>
            <p:cNvSpPr txBox="1"/>
            <p:nvPr/>
          </p:nvSpPr>
          <p:spPr>
            <a:xfrm>
              <a:off x="1272184" y="2214563"/>
              <a:ext cx="499466" cy="957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49DB84-51E2-44D2-9B8E-A09016F97903}"/>
              </a:ext>
            </a:extLst>
          </p:cNvPr>
          <p:cNvSpPr/>
          <p:nvPr/>
        </p:nvSpPr>
        <p:spPr>
          <a:xfrm>
            <a:off x="433247" y="1553028"/>
            <a:ext cx="6325899" cy="4330700"/>
          </a:xfrm>
          <a:prstGeom prst="roundRect">
            <a:avLst>
              <a:gd name="adj" fmla="val 6211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FEEE9C9-FE98-46A4-9232-8831FCC9E6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96" b="45455" l="28135" r="72783">
                        <a14:foregroundMark x1="31498" y1="30519" x2="40979" y2="28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00" r="25782" b="51836"/>
          <a:stretch/>
        </p:blipFill>
        <p:spPr bwMode="auto">
          <a:xfrm>
            <a:off x="2924912" y="4956021"/>
            <a:ext cx="1441422" cy="69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94BFA79-246D-482B-BD67-7C6C5FF0976F}"/>
              </a:ext>
            </a:extLst>
          </p:cNvPr>
          <p:cNvSpPr txBox="1"/>
          <p:nvPr/>
        </p:nvSpPr>
        <p:spPr>
          <a:xfrm>
            <a:off x="1116853" y="1927677"/>
            <a:ext cx="49586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G Primary Penmanship 2" panose="02000506000000020003" pitchFamily="2" charset="0"/>
                <a:ea typeface="+mn-ea"/>
                <a:cs typeface="+mn-cs"/>
              </a:rPr>
              <a:t>Title of 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956D12-2C2F-45A2-93C5-358035BEE568}"/>
              </a:ext>
            </a:extLst>
          </p:cNvPr>
          <p:cNvSpPr txBox="1"/>
          <p:nvPr/>
        </p:nvSpPr>
        <p:spPr>
          <a:xfrm>
            <a:off x="7268357" y="2443990"/>
            <a:ext cx="45922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000" dirty="0">
                <a:latin typeface="A Pompadour Bold Sample" panose="02000000000000000000" pitchFamily="2" charset="0"/>
              </a:rPr>
              <a:t>Presentation Ready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909DD6-F573-4B82-B4F0-B9F559A110F0}"/>
              </a:ext>
            </a:extLst>
          </p:cNvPr>
          <p:cNvSpPr txBox="1"/>
          <p:nvPr/>
        </p:nvSpPr>
        <p:spPr>
          <a:xfrm>
            <a:off x="7336827" y="3151876"/>
            <a:ext cx="4500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000" dirty="0" err="1">
                <a:latin typeface="A Pompadour Sample" panose="02000000000000000000" pitchFamily="2" charset="0"/>
              </a:rPr>
              <a:t>Meet.google.com.memimop</a:t>
            </a:r>
            <a:endParaRPr lang="en-MY" sz="2000" dirty="0">
              <a:latin typeface="A Pompadour Sample" panose="02000000000000000000" pitchFamily="2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E5A56BC-FF02-4822-93FB-0F70BF42096B}"/>
              </a:ext>
            </a:extLst>
          </p:cNvPr>
          <p:cNvSpPr/>
          <p:nvPr/>
        </p:nvSpPr>
        <p:spPr>
          <a:xfrm>
            <a:off x="7392393" y="3774336"/>
            <a:ext cx="1813560" cy="707886"/>
          </a:xfrm>
          <a:prstGeom prst="roundRect">
            <a:avLst>
              <a:gd name="adj" fmla="val 50000"/>
            </a:avLst>
          </a:prstGeom>
          <a:solidFill>
            <a:srgbClr val="01786A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latin typeface="A Pompadour Bold Sample" panose="02000000000000000000" pitchFamily="2" charset="0"/>
              </a:rPr>
              <a:t>Join now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19B7F7E-61CA-4B2F-A1BB-1B99AC2BB218}"/>
              </a:ext>
            </a:extLst>
          </p:cNvPr>
          <p:cNvSpPr/>
          <p:nvPr/>
        </p:nvSpPr>
        <p:spPr>
          <a:xfrm>
            <a:off x="9655533" y="3778383"/>
            <a:ext cx="1813560" cy="70788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rgbClr val="01786A"/>
                </a:solidFill>
                <a:latin typeface="A Pompadour Bold Sample" panose="02000000000000000000" pitchFamily="2" charset="0"/>
              </a:rPr>
              <a:t>Present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1D4CA37-D56E-4189-9155-2262F9FB8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5" y="6910599"/>
            <a:ext cx="342427" cy="56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59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01"/>
                            </p:stCondLst>
                            <p:childTnLst>
                              <p:par>
                                <p:cTn id="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L 0.06224 -0.387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2" y="-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E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31698C-2E30-4637-9829-877565A80D22}"/>
              </a:ext>
            </a:extLst>
          </p:cNvPr>
          <p:cNvGrpSpPr/>
          <p:nvPr/>
        </p:nvGrpSpPr>
        <p:grpSpPr>
          <a:xfrm>
            <a:off x="146222" y="74140"/>
            <a:ext cx="11899555" cy="6709719"/>
            <a:chOff x="673894" y="485775"/>
            <a:chExt cx="10844212" cy="5715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FF89F80-402C-4C6F-BC62-8B8B588CA626}"/>
                </a:ext>
              </a:extLst>
            </p:cNvPr>
            <p:cNvSpPr/>
            <p:nvPr/>
          </p:nvSpPr>
          <p:spPr>
            <a:xfrm>
              <a:off x="673894" y="485775"/>
              <a:ext cx="10844212" cy="5715000"/>
            </a:xfrm>
            <a:prstGeom prst="roundRect">
              <a:avLst>
                <a:gd name="adj" fmla="val 48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2C4D80-51B0-43CE-933B-11782A63FD67}"/>
                </a:ext>
              </a:extLst>
            </p:cNvPr>
            <p:cNvSpPr/>
            <p:nvPr/>
          </p:nvSpPr>
          <p:spPr>
            <a:xfrm>
              <a:off x="673894" y="1310654"/>
              <a:ext cx="10844212" cy="46071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E7A8A6-DD89-42B4-8AFA-1C190AE261C5}"/>
                </a:ext>
              </a:extLst>
            </p:cNvPr>
            <p:cNvSpPr/>
            <p:nvPr/>
          </p:nvSpPr>
          <p:spPr>
            <a:xfrm>
              <a:off x="673894" y="907096"/>
              <a:ext cx="10844212" cy="4186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51F6AA9-EF26-4AF8-8924-7BFF255380BB}"/>
                </a:ext>
              </a:extLst>
            </p:cNvPr>
            <p:cNvSpPr/>
            <p:nvPr/>
          </p:nvSpPr>
          <p:spPr>
            <a:xfrm>
              <a:off x="2013944" y="555550"/>
              <a:ext cx="2114550" cy="371474"/>
            </a:xfrm>
            <a:prstGeom prst="trapezoi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D551B7A-F6AF-40E3-8EB7-5E07C83CC007}"/>
                </a:ext>
              </a:extLst>
            </p:cNvPr>
            <p:cNvSpPr/>
            <p:nvPr/>
          </p:nvSpPr>
          <p:spPr>
            <a:xfrm>
              <a:off x="1906192" y="967594"/>
              <a:ext cx="6686550" cy="29757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5B9A7EF-4318-40AE-BC5F-C34924234724}"/>
                </a:ext>
              </a:extLst>
            </p:cNvPr>
            <p:cNvSpPr/>
            <p:nvPr/>
          </p:nvSpPr>
          <p:spPr>
            <a:xfrm>
              <a:off x="9472910" y="964405"/>
              <a:ext cx="1876424" cy="292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Heart 8">
              <a:extLst>
                <a:ext uri="{FF2B5EF4-FFF2-40B4-BE49-F238E27FC236}">
                  <a16:creationId xmlns:a16="http://schemas.microsoft.com/office/drawing/2014/main" id="{066CA28D-77DF-45B3-B07C-6473F5625A5A}"/>
                </a:ext>
              </a:extLst>
            </p:cNvPr>
            <p:cNvSpPr/>
            <p:nvPr/>
          </p:nvSpPr>
          <p:spPr>
            <a:xfrm>
              <a:off x="11001219" y="1012494"/>
              <a:ext cx="229061" cy="231621"/>
            </a:xfrm>
            <a:prstGeom prst="hear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C4663F-924D-4BE7-91AE-098BC3B803CD}"/>
                </a:ext>
              </a:extLst>
            </p:cNvPr>
            <p:cNvSpPr txBox="1"/>
            <p:nvPr/>
          </p:nvSpPr>
          <p:spPr>
            <a:xfrm>
              <a:off x="2099602" y="914240"/>
              <a:ext cx="6057900" cy="393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 </a:t>
              </a:r>
              <a:r>
                <a:rPr kumimoji="0" lang="en-MY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</a:t>
              </a: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 Put Subject Here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DF6F73-F22A-4963-AE0F-BEEA9C072AB4}"/>
                </a:ext>
              </a:extLst>
            </p:cNvPr>
            <p:cNvSpPr/>
            <p:nvPr/>
          </p:nvSpPr>
          <p:spPr>
            <a:xfrm>
              <a:off x="935463" y="613404"/>
              <a:ext cx="224481" cy="2424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D0A64A2-7747-4B08-9DED-04AC5E0E15F6}"/>
                </a:ext>
              </a:extLst>
            </p:cNvPr>
            <p:cNvSpPr/>
            <p:nvPr/>
          </p:nvSpPr>
          <p:spPr>
            <a:xfrm>
              <a:off x="1306343" y="606260"/>
              <a:ext cx="224481" cy="242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983D0B4-38A2-4240-8720-FC6F76264774}"/>
                </a:ext>
              </a:extLst>
            </p:cNvPr>
            <p:cNvSpPr/>
            <p:nvPr/>
          </p:nvSpPr>
          <p:spPr>
            <a:xfrm>
              <a:off x="1677223" y="620547"/>
              <a:ext cx="224481" cy="2424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2AC7D2B-E39B-4B82-A262-3B8412D35F07}"/>
                </a:ext>
              </a:extLst>
            </p:cNvPr>
            <p:cNvGrpSpPr/>
            <p:nvPr/>
          </p:nvGrpSpPr>
          <p:grpSpPr>
            <a:xfrm>
              <a:off x="8248041" y="990546"/>
              <a:ext cx="236664" cy="228384"/>
              <a:chOff x="5763561" y="3772212"/>
              <a:chExt cx="309997" cy="42251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1803F50-B117-4438-A18C-78858DF11844}"/>
                  </a:ext>
                </a:extLst>
              </p:cNvPr>
              <p:cNvSpPr/>
              <p:nvPr/>
            </p:nvSpPr>
            <p:spPr>
              <a:xfrm>
                <a:off x="5763561" y="3772212"/>
                <a:ext cx="211357" cy="297783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MY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A3B15483-218E-4DCE-91E6-B1090CFC8C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3964" y="4010842"/>
                <a:ext cx="129594" cy="18388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E028123-7A29-4378-BCBA-79C3EB560FDA}"/>
                </a:ext>
              </a:extLst>
            </p:cNvPr>
            <p:cNvSpPr txBox="1"/>
            <p:nvPr/>
          </p:nvSpPr>
          <p:spPr>
            <a:xfrm>
              <a:off x="1272184" y="2214563"/>
              <a:ext cx="499466" cy="957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49DB84-51E2-44D2-9B8E-A09016F97903}"/>
              </a:ext>
            </a:extLst>
          </p:cNvPr>
          <p:cNvSpPr/>
          <p:nvPr/>
        </p:nvSpPr>
        <p:spPr>
          <a:xfrm>
            <a:off x="433247" y="1553028"/>
            <a:ext cx="6325899" cy="4330700"/>
          </a:xfrm>
          <a:prstGeom prst="roundRect">
            <a:avLst>
              <a:gd name="adj" fmla="val 6211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MY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FEEE9C9-FE98-46A4-9232-8831FCC9E6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96" b="45455" l="28135" r="72783">
                        <a14:foregroundMark x1="31498" y1="30519" x2="40979" y2="28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00" r="25782" b="51836"/>
          <a:stretch/>
        </p:blipFill>
        <p:spPr bwMode="auto">
          <a:xfrm>
            <a:off x="2924912" y="4956021"/>
            <a:ext cx="1441422" cy="69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48" name="Group 2047">
            <a:extLst>
              <a:ext uri="{FF2B5EF4-FFF2-40B4-BE49-F238E27FC236}">
                <a16:creationId xmlns:a16="http://schemas.microsoft.com/office/drawing/2014/main" id="{8E2400B1-9C80-4E38-86E7-7E8D84861A3D}"/>
              </a:ext>
            </a:extLst>
          </p:cNvPr>
          <p:cNvGrpSpPr/>
          <p:nvPr/>
        </p:nvGrpSpPr>
        <p:grpSpPr>
          <a:xfrm>
            <a:off x="3593046" y="1544007"/>
            <a:ext cx="5299222" cy="4495785"/>
            <a:chOff x="3593046" y="1544007"/>
            <a:chExt cx="5299222" cy="4495785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42D545B-A474-47A7-B3ED-6EDD73BE2928}"/>
                </a:ext>
              </a:extLst>
            </p:cNvPr>
            <p:cNvSpPr/>
            <p:nvPr/>
          </p:nvSpPr>
          <p:spPr>
            <a:xfrm>
              <a:off x="3619020" y="1553028"/>
              <a:ext cx="5273248" cy="4486764"/>
            </a:xfrm>
            <a:prstGeom prst="roundRect">
              <a:avLst>
                <a:gd name="adj" fmla="val 367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449C4E2-B56A-40FA-A4AA-8B8131B5B543}"/>
                </a:ext>
              </a:extLst>
            </p:cNvPr>
            <p:cNvCxnSpPr/>
            <p:nvPr/>
          </p:nvCxnSpPr>
          <p:spPr>
            <a:xfrm>
              <a:off x="3619020" y="2103831"/>
              <a:ext cx="527324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BD4EB4B-684F-4C3B-84B5-9DAEAFA2B6D9}"/>
                </a:ext>
              </a:extLst>
            </p:cNvPr>
            <p:cNvSpPr txBox="1"/>
            <p:nvPr/>
          </p:nvSpPr>
          <p:spPr>
            <a:xfrm>
              <a:off x="4054494" y="1544007"/>
              <a:ext cx="48129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Members of the Group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F3CBECB-DD46-4682-A404-0B244FCD84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315" b="65986"/>
            <a:stretch/>
          </p:blipFill>
          <p:spPr>
            <a:xfrm>
              <a:off x="3607043" y="2188705"/>
              <a:ext cx="802158" cy="835836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45F5042-C45B-44E8-AE99-9DCF94EFA5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91" t="-1212" r="36124" b="67198"/>
            <a:stretch/>
          </p:blipFill>
          <p:spPr>
            <a:xfrm>
              <a:off x="3593046" y="3043807"/>
              <a:ext cx="802158" cy="83583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CD75F6E-3226-4B03-8C89-BA8DA7AFCF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93" t="32803" r="34122" b="33183"/>
            <a:stretch/>
          </p:blipFill>
          <p:spPr>
            <a:xfrm>
              <a:off x="3621048" y="3855575"/>
              <a:ext cx="802158" cy="835836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2D095EE-0520-46F1-8531-75B4BE8516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4" t="66620" r="67411" b="-634"/>
            <a:stretch/>
          </p:blipFill>
          <p:spPr>
            <a:xfrm>
              <a:off x="3619020" y="4665282"/>
              <a:ext cx="802158" cy="83583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EBF1A560-865E-4F10-9F4B-511870E8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315" b="65986"/>
            <a:stretch/>
          </p:blipFill>
          <p:spPr>
            <a:xfrm>
              <a:off x="3645623" y="1601947"/>
              <a:ext cx="478349" cy="498432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E7F5CB9-0937-48D5-B541-86C8574E42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91" t="-1212" r="36124" b="67198"/>
            <a:stretch/>
          </p:blipFill>
          <p:spPr>
            <a:xfrm>
              <a:off x="3815320" y="1601947"/>
              <a:ext cx="478349" cy="498432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05C5DAE-9382-4D96-84C1-435D4C2290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93" t="32803" r="34122" b="33183"/>
            <a:stretch/>
          </p:blipFill>
          <p:spPr>
            <a:xfrm>
              <a:off x="3985017" y="1601947"/>
              <a:ext cx="478349" cy="498432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4BDFA09F-0F74-4E93-92E6-C8DD18A924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4" t="66620" r="67411" b="-634"/>
            <a:stretch/>
          </p:blipFill>
          <p:spPr>
            <a:xfrm>
              <a:off x="4154715" y="1601947"/>
              <a:ext cx="478349" cy="498432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04E4E46-2EE9-4C65-99B8-F4F7EC9774FC}"/>
                </a:ext>
              </a:extLst>
            </p:cNvPr>
            <p:cNvSpPr txBox="1"/>
            <p:nvPr/>
          </p:nvSpPr>
          <p:spPr>
            <a:xfrm>
              <a:off x="4490435" y="2331520"/>
              <a:ext cx="3001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Kang </a:t>
              </a:r>
              <a:r>
                <a:rPr kumimoji="0" lang="en-MY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Seungyoon</a:t>
              </a:r>
              <a:endPara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G Primary Penmanship 2" panose="02000506000000020003" pitchFamily="2" charset="0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3E654B2-13E7-41DE-86A9-812FED76FBD6}"/>
                </a:ext>
              </a:extLst>
            </p:cNvPr>
            <p:cNvSpPr txBox="1"/>
            <p:nvPr/>
          </p:nvSpPr>
          <p:spPr>
            <a:xfrm>
              <a:off x="4490435" y="3195158"/>
              <a:ext cx="3001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Song Mino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DD1E26E-924A-4529-830D-FA72876956F1}"/>
                </a:ext>
              </a:extLst>
            </p:cNvPr>
            <p:cNvSpPr txBox="1"/>
            <p:nvPr/>
          </p:nvSpPr>
          <p:spPr>
            <a:xfrm>
              <a:off x="4490435" y="4011883"/>
              <a:ext cx="3001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Lee </a:t>
              </a:r>
              <a:r>
                <a:rPr kumimoji="0" lang="en-MY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Seunghoon</a:t>
              </a:r>
              <a:endPara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G Primary Penmanship 2" panose="02000506000000020003" pitchFamily="2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DAA1C50-4D54-4A44-9449-260AB6BF3AED}"/>
                </a:ext>
              </a:extLst>
            </p:cNvPr>
            <p:cNvSpPr txBox="1"/>
            <p:nvPr/>
          </p:nvSpPr>
          <p:spPr>
            <a:xfrm>
              <a:off x="4490435" y="4732833"/>
              <a:ext cx="3001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Kim </a:t>
              </a:r>
              <a:r>
                <a:rPr kumimoji="0" lang="en-MY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Jinwoo</a:t>
              </a:r>
              <a:endPara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G Primary Penmanship 2" panose="02000506000000020003" pitchFamily="2" charset="0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168C897-F724-4CED-A843-64A8166BA8E9}"/>
                </a:ext>
              </a:extLst>
            </p:cNvPr>
            <p:cNvSpPr txBox="1"/>
            <p:nvPr/>
          </p:nvSpPr>
          <p:spPr>
            <a:xfrm>
              <a:off x="5715727" y="5369529"/>
              <a:ext cx="3001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1786A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Admit All</a:t>
              </a:r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0B6F924D-1CA6-4ADA-B1EB-03783FF3A9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148" y="5703687"/>
            <a:ext cx="342427" cy="56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33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64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375E-6 3.33333E-6 L -0.36731 -0.0122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72" y="-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E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31698C-2E30-4637-9829-877565A80D22}"/>
              </a:ext>
            </a:extLst>
          </p:cNvPr>
          <p:cNvGrpSpPr/>
          <p:nvPr/>
        </p:nvGrpSpPr>
        <p:grpSpPr>
          <a:xfrm>
            <a:off x="146222" y="74140"/>
            <a:ext cx="11899555" cy="6709719"/>
            <a:chOff x="673894" y="485775"/>
            <a:chExt cx="10844212" cy="5715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FF89F80-402C-4C6F-BC62-8B8B588CA626}"/>
                </a:ext>
              </a:extLst>
            </p:cNvPr>
            <p:cNvSpPr/>
            <p:nvPr/>
          </p:nvSpPr>
          <p:spPr>
            <a:xfrm>
              <a:off x="673894" y="485775"/>
              <a:ext cx="10844212" cy="5715000"/>
            </a:xfrm>
            <a:prstGeom prst="roundRect">
              <a:avLst>
                <a:gd name="adj" fmla="val 48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2C4D80-51B0-43CE-933B-11782A63FD67}"/>
                </a:ext>
              </a:extLst>
            </p:cNvPr>
            <p:cNvSpPr/>
            <p:nvPr/>
          </p:nvSpPr>
          <p:spPr>
            <a:xfrm>
              <a:off x="673894" y="1310654"/>
              <a:ext cx="10844212" cy="46071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E7A8A6-DD89-42B4-8AFA-1C190AE261C5}"/>
                </a:ext>
              </a:extLst>
            </p:cNvPr>
            <p:cNvSpPr/>
            <p:nvPr/>
          </p:nvSpPr>
          <p:spPr>
            <a:xfrm>
              <a:off x="673894" y="907096"/>
              <a:ext cx="10844212" cy="4186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51F6AA9-EF26-4AF8-8924-7BFF255380BB}"/>
                </a:ext>
              </a:extLst>
            </p:cNvPr>
            <p:cNvSpPr/>
            <p:nvPr/>
          </p:nvSpPr>
          <p:spPr>
            <a:xfrm>
              <a:off x="2013944" y="555550"/>
              <a:ext cx="2114550" cy="371474"/>
            </a:xfrm>
            <a:prstGeom prst="trapezoi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D551B7A-F6AF-40E3-8EB7-5E07C83CC007}"/>
                </a:ext>
              </a:extLst>
            </p:cNvPr>
            <p:cNvSpPr/>
            <p:nvPr/>
          </p:nvSpPr>
          <p:spPr>
            <a:xfrm>
              <a:off x="1906192" y="967594"/>
              <a:ext cx="6686550" cy="29757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5B9A7EF-4318-40AE-BC5F-C34924234724}"/>
                </a:ext>
              </a:extLst>
            </p:cNvPr>
            <p:cNvSpPr/>
            <p:nvPr/>
          </p:nvSpPr>
          <p:spPr>
            <a:xfrm>
              <a:off x="9472910" y="964405"/>
              <a:ext cx="1876424" cy="292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Heart 8">
              <a:extLst>
                <a:ext uri="{FF2B5EF4-FFF2-40B4-BE49-F238E27FC236}">
                  <a16:creationId xmlns:a16="http://schemas.microsoft.com/office/drawing/2014/main" id="{066CA28D-77DF-45B3-B07C-6473F5625A5A}"/>
                </a:ext>
              </a:extLst>
            </p:cNvPr>
            <p:cNvSpPr/>
            <p:nvPr/>
          </p:nvSpPr>
          <p:spPr>
            <a:xfrm>
              <a:off x="11001219" y="1012494"/>
              <a:ext cx="229061" cy="231621"/>
            </a:xfrm>
            <a:prstGeom prst="hear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C4663F-924D-4BE7-91AE-098BC3B803CD}"/>
                </a:ext>
              </a:extLst>
            </p:cNvPr>
            <p:cNvSpPr txBox="1"/>
            <p:nvPr/>
          </p:nvSpPr>
          <p:spPr>
            <a:xfrm>
              <a:off x="2099602" y="914240"/>
              <a:ext cx="6057900" cy="393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 </a:t>
              </a:r>
              <a:r>
                <a:rPr kumimoji="0" lang="en-MY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</a:t>
              </a: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 Put Subject Here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DF6F73-F22A-4963-AE0F-BEEA9C072AB4}"/>
                </a:ext>
              </a:extLst>
            </p:cNvPr>
            <p:cNvSpPr/>
            <p:nvPr/>
          </p:nvSpPr>
          <p:spPr>
            <a:xfrm>
              <a:off x="935463" y="613404"/>
              <a:ext cx="224481" cy="2424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D0A64A2-7747-4B08-9DED-04AC5E0E15F6}"/>
                </a:ext>
              </a:extLst>
            </p:cNvPr>
            <p:cNvSpPr/>
            <p:nvPr/>
          </p:nvSpPr>
          <p:spPr>
            <a:xfrm>
              <a:off x="1306343" y="606260"/>
              <a:ext cx="224481" cy="242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983D0B4-38A2-4240-8720-FC6F76264774}"/>
                </a:ext>
              </a:extLst>
            </p:cNvPr>
            <p:cNvSpPr/>
            <p:nvPr/>
          </p:nvSpPr>
          <p:spPr>
            <a:xfrm>
              <a:off x="1677223" y="620547"/>
              <a:ext cx="224481" cy="2424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2AC7D2B-E39B-4B82-A262-3B8412D35F07}"/>
                </a:ext>
              </a:extLst>
            </p:cNvPr>
            <p:cNvGrpSpPr/>
            <p:nvPr/>
          </p:nvGrpSpPr>
          <p:grpSpPr>
            <a:xfrm>
              <a:off x="8248041" y="990546"/>
              <a:ext cx="236664" cy="228384"/>
              <a:chOff x="5763561" y="3772212"/>
              <a:chExt cx="309997" cy="42251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1803F50-B117-4438-A18C-78858DF11844}"/>
                  </a:ext>
                </a:extLst>
              </p:cNvPr>
              <p:cNvSpPr/>
              <p:nvPr/>
            </p:nvSpPr>
            <p:spPr>
              <a:xfrm>
                <a:off x="5763561" y="3772212"/>
                <a:ext cx="211357" cy="297783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MY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A3B15483-218E-4DCE-91E6-B1090CFC8C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3964" y="4010842"/>
                <a:ext cx="129594" cy="18388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E028123-7A29-4378-BCBA-79C3EB560FDA}"/>
                </a:ext>
              </a:extLst>
            </p:cNvPr>
            <p:cNvSpPr txBox="1"/>
            <p:nvPr/>
          </p:nvSpPr>
          <p:spPr>
            <a:xfrm>
              <a:off x="1272184" y="2214563"/>
              <a:ext cx="499466" cy="957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8" name="MINO - [TAKE] Online Fansigning Event">
            <a:hlinkClick r:id="" action="ppaction://media"/>
            <a:extLst>
              <a:ext uri="{FF2B5EF4-FFF2-40B4-BE49-F238E27FC236}">
                <a16:creationId xmlns:a16="http://schemas.microsoft.com/office/drawing/2014/main" id="{E9AE854F-59A0-4AE8-BCBD-B61406A60F6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537" end="64247.6666"/>
                  <p14:fade in="250"/>
                </p14:media>
              </p:ext>
            </p:extLst>
          </p:nvPr>
        </p:nvPicPr>
        <p:blipFill rotWithShape="1">
          <a:blip r:embed="rId4"/>
          <a:srcRect l="8756" r="5725"/>
          <a:stretch/>
        </p:blipFill>
        <p:spPr>
          <a:xfrm>
            <a:off x="433247" y="1834331"/>
            <a:ext cx="6381053" cy="4197084"/>
          </a:xfrm>
          <a:prstGeom prst="roundRect">
            <a:avLst>
              <a:gd name="adj" fmla="val 6681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6C91CC3-F3DE-41C1-8BDB-D093D66B90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168" b="50129" l="17884" r="80712">
                        <a14:foregroundMark x1="66479" y1="22481" x2="75749" y2="41860"/>
                        <a14:foregroundMark x1="27154" y1="31783" x2="27154" y2="31783"/>
                        <a14:foregroundMark x1="27060" y1="28682" x2="27060" y2="28682"/>
                        <a14:foregroundMark x1="34551" y1="32300" x2="34551" y2="32300"/>
                      </a14:backgroundRemoval>
                    </a14:imgEffect>
                  </a14:imgLayer>
                </a14:imgProps>
              </a:ext>
            </a:extLst>
          </a:blip>
          <a:srcRect l="16168" r="16791" b="44143"/>
          <a:stretch/>
        </p:blipFill>
        <p:spPr>
          <a:xfrm>
            <a:off x="2615569" y="5266641"/>
            <a:ext cx="2092206" cy="631655"/>
          </a:xfrm>
          <a:prstGeom prst="rect">
            <a:avLst/>
          </a:prstGeom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5065D2-8D01-42B8-BC2C-D819CAA70889}"/>
              </a:ext>
            </a:extLst>
          </p:cNvPr>
          <p:cNvSpPr/>
          <p:nvPr/>
        </p:nvSpPr>
        <p:spPr>
          <a:xfrm>
            <a:off x="433247" y="1227269"/>
            <a:ext cx="6381053" cy="491483"/>
          </a:xfrm>
          <a:prstGeom prst="roundRect">
            <a:avLst/>
          </a:prstGeom>
          <a:solidFill>
            <a:schemeClr val="bg1">
              <a:lumMod val="7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MY" sz="2800" dirty="0">
                <a:latin typeface="KG Primary Penmanship" panose="02000506000000020003" pitchFamily="2" charset="0"/>
              </a:rPr>
              <a:t>Song Mino is presenting…..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9D1CF77-56BD-4CDB-B5FA-251732B131A9}"/>
              </a:ext>
            </a:extLst>
          </p:cNvPr>
          <p:cNvSpPr txBox="1"/>
          <p:nvPr/>
        </p:nvSpPr>
        <p:spPr>
          <a:xfrm>
            <a:off x="7101325" y="1522181"/>
            <a:ext cx="4811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400" dirty="0">
                <a:solidFill>
                  <a:schemeClr val="bg1"/>
                </a:solidFill>
                <a:latin typeface="KG Primary Penmanship" panose="02000506000000020003" pitchFamily="2" charset="0"/>
              </a:rPr>
              <a:t>Reason To Stan Winner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4407FB-EBBD-4BCA-9298-F29D2D565517}"/>
              </a:ext>
            </a:extLst>
          </p:cNvPr>
          <p:cNvSpPr txBox="1"/>
          <p:nvPr/>
        </p:nvSpPr>
        <p:spPr>
          <a:xfrm>
            <a:off x="7183790" y="2601246"/>
            <a:ext cx="44816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dirty="0">
                <a:solidFill>
                  <a:schemeClr val="bg1"/>
                </a:solidFill>
                <a:latin typeface="KG Primary Penmanship" panose="02000506000000020003" pitchFamily="2" charset="0"/>
              </a:rPr>
              <a:t>WINNER is a group from South Korea, consist of four talented members. You should stan WINNER because they have good personality, self-produced group, funny, all visual, honest and SK love them. </a:t>
            </a:r>
          </a:p>
        </p:txBody>
      </p:sp>
    </p:spTree>
    <p:extLst>
      <p:ext uri="{BB962C8B-B14F-4D97-AF65-F5344CB8AC3E}">
        <p14:creationId xmlns:p14="http://schemas.microsoft.com/office/powerpoint/2010/main" val="179165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E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31698C-2E30-4637-9829-877565A80D22}"/>
              </a:ext>
            </a:extLst>
          </p:cNvPr>
          <p:cNvGrpSpPr/>
          <p:nvPr/>
        </p:nvGrpSpPr>
        <p:grpSpPr>
          <a:xfrm>
            <a:off x="146222" y="74140"/>
            <a:ext cx="11899555" cy="6709719"/>
            <a:chOff x="673894" y="485775"/>
            <a:chExt cx="10844212" cy="5715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FF89F80-402C-4C6F-BC62-8B8B588CA626}"/>
                </a:ext>
              </a:extLst>
            </p:cNvPr>
            <p:cNvSpPr/>
            <p:nvPr/>
          </p:nvSpPr>
          <p:spPr>
            <a:xfrm>
              <a:off x="673894" y="485775"/>
              <a:ext cx="10844212" cy="5715000"/>
            </a:xfrm>
            <a:prstGeom prst="roundRect">
              <a:avLst>
                <a:gd name="adj" fmla="val 481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2C4D80-51B0-43CE-933B-11782A63FD67}"/>
                </a:ext>
              </a:extLst>
            </p:cNvPr>
            <p:cNvSpPr/>
            <p:nvPr/>
          </p:nvSpPr>
          <p:spPr>
            <a:xfrm>
              <a:off x="673894" y="1310654"/>
              <a:ext cx="10844212" cy="46071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E7A8A6-DD89-42B4-8AFA-1C190AE261C5}"/>
                </a:ext>
              </a:extLst>
            </p:cNvPr>
            <p:cNvSpPr/>
            <p:nvPr/>
          </p:nvSpPr>
          <p:spPr>
            <a:xfrm>
              <a:off x="673894" y="907096"/>
              <a:ext cx="10844212" cy="4186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51F6AA9-EF26-4AF8-8924-7BFF255380BB}"/>
                </a:ext>
              </a:extLst>
            </p:cNvPr>
            <p:cNvSpPr/>
            <p:nvPr/>
          </p:nvSpPr>
          <p:spPr>
            <a:xfrm>
              <a:off x="2013944" y="555550"/>
              <a:ext cx="2114550" cy="371474"/>
            </a:xfrm>
            <a:prstGeom prst="trapezoi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D551B7A-F6AF-40E3-8EB7-5E07C83CC007}"/>
                </a:ext>
              </a:extLst>
            </p:cNvPr>
            <p:cNvSpPr/>
            <p:nvPr/>
          </p:nvSpPr>
          <p:spPr>
            <a:xfrm>
              <a:off x="1906192" y="967594"/>
              <a:ext cx="6686550" cy="29757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5B9A7EF-4318-40AE-BC5F-C34924234724}"/>
                </a:ext>
              </a:extLst>
            </p:cNvPr>
            <p:cNvSpPr/>
            <p:nvPr/>
          </p:nvSpPr>
          <p:spPr>
            <a:xfrm>
              <a:off x="9472910" y="964405"/>
              <a:ext cx="1876424" cy="292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Heart 8">
              <a:extLst>
                <a:ext uri="{FF2B5EF4-FFF2-40B4-BE49-F238E27FC236}">
                  <a16:creationId xmlns:a16="http://schemas.microsoft.com/office/drawing/2014/main" id="{066CA28D-77DF-45B3-B07C-6473F5625A5A}"/>
                </a:ext>
              </a:extLst>
            </p:cNvPr>
            <p:cNvSpPr/>
            <p:nvPr/>
          </p:nvSpPr>
          <p:spPr>
            <a:xfrm>
              <a:off x="11001219" y="1012494"/>
              <a:ext cx="229061" cy="231621"/>
            </a:xfrm>
            <a:prstGeom prst="hear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C4663F-924D-4BE7-91AE-098BC3B803CD}"/>
                </a:ext>
              </a:extLst>
            </p:cNvPr>
            <p:cNvSpPr txBox="1"/>
            <p:nvPr/>
          </p:nvSpPr>
          <p:spPr>
            <a:xfrm>
              <a:off x="2099602" y="914240"/>
              <a:ext cx="6057900" cy="393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 </a:t>
              </a:r>
              <a:r>
                <a:rPr kumimoji="0" lang="en-MY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Subject</a:t>
              </a:r>
              <a:r>
                <a:rPr kumimoji="0" lang="en-MY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KG Primary Penmanship 2" panose="02000506000000020003" pitchFamily="2" charset="0"/>
                  <a:ea typeface="+mn-ea"/>
                  <a:cs typeface="+mn-cs"/>
                </a:rPr>
                <a:t> Put Subject Here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DF6F73-F22A-4963-AE0F-BEEA9C072AB4}"/>
                </a:ext>
              </a:extLst>
            </p:cNvPr>
            <p:cNvSpPr/>
            <p:nvPr/>
          </p:nvSpPr>
          <p:spPr>
            <a:xfrm>
              <a:off x="935463" y="613404"/>
              <a:ext cx="224481" cy="2424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D0A64A2-7747-4B08-9DED-04AC5E0E15F6}"/>
                </a:ext>
              </a:extLst>
            </p:cNvPr>
            <p:cNvSpPr/>
            <p:nvPr/>
          </p:nvSpPr>
          <p:spPr>
            <a:xfrm>
              <a:off x="1306343" y="606260"/>
              <a:ext cx="224481" cy="242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983D0B4-38A2-4240-8720-FC6F76264774}"/>
                </a:ext>
              </a:extLst>
            </p:cNvPr>
            <p:cNvSpPr/>
            <p:nvPr/>
          </p:nvSpPr>
          <p:spPr>
            <a:xfrm>
              <a:off x="1677223" y="620547"/>
              <a:ext cx="224481" cy="2424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2AC7D2B-E39B-4B82-A262-3B8412D35F07}"/>
                </a:ext>
              </a:extLst>
            </p:cNvPr>
            <p:cNvGrpSpPr/>
            <p:nvPr/>
          </p:nvGrpSpPr>
          <p:grpSpPr>
            <a:xfrm>
              <a:off x="8248041" y="990546"/>
              <a:ext cx="236664" cy="228384"/>
              <a:chOff x="5763561" y="3772212"/>
              <a:chExt cx="309997" cy="42251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1803F50-B117-4438-A18C-78858DF11844}"/>
                  </a:ext>
                </a:extLst>
              </p:cNvPr>
              <p:cNvSpPr/>
              <p:nvPr/>
            </p:nvSpPr>
            <p:spPr>
              <a:xfrm>
                <a:off x="5763561" y="3772212"/>
                <a:ext cx="211357" cy="297783"/>
              </a:xfrm>
              <a:prstGeom prst="ellipse">
                <a:avLst/>
              </a:prstGeom>
              <a:noFill/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MY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A3B15483-218E-4DCE-91E6-B1090CFC8C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3964" y="4010842"/>
                <a:ext cx="129594" cy="18388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E028123-7A29-4378-BCBA-79C3EB560FDA}"/>
                </a:ext>
              </a:extLst>
            </p:cNvPr>
            <p:cNvSpPr txBox="1"/>
            <p:nvPr/>
          </p:nvSpPr>
          <p:spPr>
            <a:xfrm>
              <a:off x="1272184" y="2214563"/>
              <a:ext cx="499466" cy="957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MY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9" name="KANG SEUNG YOON - [PAGE] Online Fansigning Event">
            <a:hlinkClick r:id="" action="ppaction://media"/>
            <a:extLst>
              <a:ext uri="{FF2B5EF4-FFF2-40B4-BE49-F238E27FC236}">
                <a16:creationId xmlns:a16="http://schemas.microsoft.com/office/drawing/2014/main" id="{AC76ACC2-7DA6-4FF6-A7B5-39C79D1CFD3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383" end="24370.3"/>
                </p14:media>
              </p:ext>
            </p:extLst>
          </p:nvPr>
        </p:nvPicPr>
        <p:blipFill rotWithShape="1">
          <a:blip r:embed="rId4"/>
          <a:srcRect l="6532" r="7814"/>
          <a:stretch/>
        </p:blipFill>
        <p:spPr>
          <a:xfrm>
            <a:off x="433247" y="1897251"/>
            <a:ext cx="6381053" cy="4190529"/>
          </a:xfrm>
          <a:prstGeom prst="roundRect">
            <a:avLst>
              <a:gd name="adj" fmla="val 4167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6C91CC3-F3DE-41C1-8BDB-D093D66B90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168" b="50129" l="17884" r="80712">
                        <a14:foregroundMark x1="66479" y1="22481" x2="75749" y2="41860"/>
                        <a14:foregroundMark x1="27154" y1="31783" x2="27154" y2="31783"/>
                        <a14:foregroundMark x1="27060" y1="28682" x2="27060" y2="28682"/>
                        <a14:foregroundMark x1="34551" y1="32300" x2="34551" y2="32300"/>
                      </a14:backgroundRemoval>
                    </a14:imgEffect>
                  </a14:imgLayer>
                </a14:imgProps>
              </a:ext>
            </a:extLst>
          </a:blip>
          <a:srcRect l="16168" r="16791" b="44143"/>
          <a:stretch/>
        </p:blipFill>
        <p:spPr>
          <a:xfrm>
            <a:off x="2463169" y="5347522"/>
            <a:ext cx="2092206" cy="631655"/>
          </a:xfrm>
          <a:prstGeom prst="rect">
            <a:avLst/>
          </a:prstGeom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5065D2-8D01-42B8-BC2C-D819CAA70889}"/>
              </a:ext>
            </a:extLst>
          </p:cNvPr>
          <p:cNvSpPr/>
          <p:nvPr/>
        </p:nvSpPr>
        <p:spPr>
          <a:xfrm>
            <a:off x="433247" y="1227269"/>
            <a:ext cx="6381053" cy="491483"/>
          </a:xfrm>
          <a:prstGeom prst="roundRect">
            <a:avLst/>
          </a:prstGeom>
          <a:solidFill>
            <a:schemeClr val="bg1">
              <a:lumMod val="7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Kang </a:t>
            </a:r>
            <a:r>
              <a:rPr kumimoji="0" lang="en-MY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Seungyoon</a:t>
            </a:r>
            <a:r>
              <a: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 is presenting…..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9D1CF77-56BD-4CDB-B5FA-251732B131A9}"/>
              </a:ext>
            </a:extLst>
          </p:cNvPr>
          <p:cNvSpPr txBox="1"/>
          <p:nvPr/>
        </p:nvSpPr>
        <p:spPr>
          <a:xfrm>
            <a:off x="7101325" y="1218221"/>
            <a:ext cx="48118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List of WINNER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Good Songs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4407FB-EBBD-4BCA-9298-F29D2D565517}"/>
              </a:ext>
            </a:extLst>
          </p:cNvPr>
          <p:cNvSpPr txBox="1"/>
          <p:nvPr/>
        </p:nvSpPr>
        <p:spPr>
          <a:xfrm>
            <a:off x="6814300" y="2626033"/>
            <a:ext cx="502334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FOOL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MY" sz="2800" dirty="0">
                <a:solidFill>
                  <a:prstClr val="white"/>
                </a:solidFill>
                <a:latin typeface="KG Primary Penmanship" panose="02000506000000020003" pitchFamily="2" charset="0"/>
              </a:rPr>
              <a:t>AIR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MY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G Primary Penmanship" panose="02000506000000020003" pitchFamily="2" charset="0"/>
                <a:ea typeface="+mn-ea"/>
                <a:cs typeface="+mn-cs"/>
              </a:rPr>
              <a:t>MY BAD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MY" sz="2800" dirty="0">
                <a:solidFill>
                  <a:prstClr val="white"/>
                </a:solidFill>
                <a:latin typeface="KG Primary Penmanship" panose="02000506000000020003" pitchFamily="2" charset="0"/>
              </a:rPr>
              <a:t>REMEMBER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MY" sz="2800" dirty="0">
                <a:solidFill>
                  <a:prstClr val="white"/>
                </a:solidFill>
                <a:latin typeface="KG Primary Penmanship" panose="02000506000000020003" pitchFamily="2" charset="0"/>
              </a:rPr>
              <a:t>SOSO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MY" sz="2800" dirty="0">
                <a:solidFill>
                  <a:prstClr val="white"/>
                </a:solidFill>
                <a:latin typeface="KG Primary Penmanship" panose="02000506000000020003" pitchFamily="2" charset="0"/>
              </a:rPr>
              <a:t>DON’T FLIRT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MY" sz="2800" dirty="0">
                <a:solidFill>
                  <a:prstClr val="white"/>
                </a:solidFill>
                <a:latin typeface="KG Primary Penmanship" panose="02000506000000020003" pitchFamily="2" charset="0"/>
              </a:rPr>
              <a:t>This will be endless list because all of their song is good even empty</a:t>
            </a:r>
          </a:p>
        </p:txBody>
      </p:sp>
    </p:spTree>
    <p:extLst>
      <p:ext uri="{BB962C8B-B14F-4D97-AF65-F5344CB8AC3E}">
        <p14:creationId xmlns:p14="http://schemas.microsoft.com/office/powerpoint/2010/main" val="294304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te past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FCC"/>
      </a:accent1>
      <a:accent2>
        <a:srgbClr val="66CCFF"/>
      </a:accent2>
      <a:accent3>
        <a:srgbClr val="9999FF"/>
      </a:accent3>
      <a:accent4>
        <a:srgbClr val="FFFF99"/>
      </a:accent4>
      <a:accent5>
        <a:srgbClr val="FF9999"/>
      </a:accent5>
      <a:accent6>
        <a:srgbClr val="3399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138</Words>
  <Application>Microsoft Office PowerPoint</Application>
  <PresentationFormat>Widescreen</PresentationFormat>
  <Paragraphs>36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 Pompadour Bold Sample</vt:lpstr>
      <vt:lpstr>A Pompadour Sample</vt:lpstr>
      <vt:lpstr>Arial</vt:lpstr>
      <vt:lpstr>Calibri</vt:lpstr>
      <vt:lpstr>Calibri Light</vt:lpstr>
      <vt:lpstr>KG Primary Penmanship</vt:lpstr>
      <vt:lpstr>KG Primary Penmanship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husna razali</dc:creator>
  <cp:lastModifiedBy>husna razali</cp:lastModifiedBy>
  <cp:revision>7</cp:revision>
  <dcterms:created xsi:type="dcterms:W3CDTF">2021-06-11T13:22:17Z</dcterms:created>
  <dcterms:modified xsi:type="dcterms:W3CDTF">2021-06-11T14:32:17Z</dcterms:modified>
</cp:coreProperties>
</file>

<file path=docProps/thumbnail.jpeg>
</file>